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62" r:id="rId2"/>
    <p:sldId id="257" r:id="rId3"/>
    <p:sldId id="263" r:id="rId4"/>
    <p:sldId id="258" r:id="rId5"/>
    <p:sldId id="259" r:id="rId6"/>
    <p:sldId id="261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96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97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71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21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195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023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40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998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82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367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34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72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0101\тау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216024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6000" i="1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ea typeface="Times New Roman"/>
              </a:rPr>
              <a:t>КОНСТИТУЦИЯЛЫҚ ҚҰҚЫҚ</a:t>
            </a:r>
            <a:endParaRPr lang="ru-RU" sz="6000" i="1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4581128"/>
            <a:ext cx="54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Орындаған: 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Серікбайқызы Айнұр 13-ТФк-1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Болатбек Алишер 13-ТТк-1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13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0101\9d63406cf496f07f02436f109329ac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65104"/>
            <a:ext cx="4262324" cy="2383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19" y="1304764"/>
            <a:ext cx="9073008" cy="4680520"/>
          </a:xfrm>
        </p:spPr>
        <p:txBody>
          <a:bodyPr>
            <a:normAutofit/>
          </a:bodyPr>
          <a:lstStyle/>
          <a:p>
            <a:pPr algn="ctr"/>
            <a:r>
              <a:rPr lang="kk-KZ" b="0" spc="0" dirty="0" smtClean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0" spc="0" dirty="0" smtClean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0" spc="0" dirty="0" smtClean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ҚР </a:t>
            </a:r>
            <a:r>
              <a:rPr lang="kk-KZ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мемлекеттіқ жә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кұрылысының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негіздерің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құрайтың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катынастарды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қарым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қатынасың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қағидаларың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сайлау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жұйесінің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негіздерің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мемлекеттіқ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билікті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тетіқтерің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реттейтің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белгілейтің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нормалардың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spc="0" dirty="0" err="1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sz="3200" b="0" spc="0" dirty="0" smtClean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spc="0" dirty="0">
                <a:ln w="10160">
                  <a:noFill/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0" spc="0" dirty="0">
              <a:ln w="10160">
                <a:noFill/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5" y="543508"/>
            <a:ext cx="9018411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451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0101\thumb_700x394_ceaa49641b454ef2de21187cb0a0fa4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5" r="10645"/>
          <a:stretch/>
        </p:blipFill>
        <p:spPr bwMode="auto">
          <a:xfrm>
            <a:off x="219175" y="260648"/>
            <a:ext cx="4320480" cy="44004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0101\290610-ataz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48880"/>
            <a:ext cx="4094782" cy="4132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69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0101\14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32"/>
            <a:ext cx="9144000" cy="6844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132856"/>
            <a:ext cx="6336704" cy="2160240"/>
          </a:xfrm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kk-KZ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kk-KZ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</a:b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</a:b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1) м</a:t>
            </a:r>
            <a:r>
              <a:rPr lang="kk-KZ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і</a:t>
            </a:r>
            <a:r>
              <a:rPr lang="ru-RU" sz="3200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ндеттеу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kk-KZ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әдісі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(18, 38 </a:t>
            </a:r>
            <a:r>
              <a:rPr lang="ru-RU" sz="3200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баптар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) </a:t>
            </a:r>
            <a:b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</a:br>
            <a:r>
              <a:rPr lang="kk-KZ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2) тыйым салу әдісі (17-2; 15-2)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</a:br>
            <a:r>
              <a:rPr lang="kk-KZ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3) рұқсат ету әдісі  (19, 26 б)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</a:br>
            <a:r>
              <a:rPr lang="kk-KZ" sz="32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4) тану әдісі қолданылады (12 б)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540" y="116632"/>
            <a:ext cx="8280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32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      Конституциялық </a:t>
            </a:r>
            <a:r>
              <a:rPr lang="kk-KZ" sz="3200" dirty="0">
                <a:solidFill>
                  <a:srgbClr val="FF0000"/>
                </a:solidFill>
                <a:latin typeface="Times New Roman"/>
                <a:ea typeface="Times New Roman"/>
              </a:rPr>
              <a:t>құқықты тұтас алғанда, құқықтың реттеу әдістері деп аталатын белгілі бір тәсілдер мен әдістердің көмегімен  мемлекеттіқ және қоғамдық қатынастарды реттейді.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96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464" y="1497333"/>
            <a:ext cx="8579296" cy="4104456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татулық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тұрақтылық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Бүқіл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игілігін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көздейтын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даму;</a:t>
            </a:r>
            <a:b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Қазақстандық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патриотизм</a:t>
            </a:r>
            <a:b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өмірінің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мәселелерін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демократиялық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әдістермен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республикалық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референдумда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Парламентте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дауыс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75675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Конституциялық</a:t>
            </a:r>
            <a: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қағидалары</a:t>
            </a:r>
            <a:r>
              <a:rPr lang="ru-RU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User\Desktop\0101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580" y="430578"/>
            <a:ext cx="1457908" cy="1402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95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\Desktop\0101\00-img_32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" y="5620"/>
            <a:ext cx="9137005" cy="6852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35280" cy="5674642"/>
          </a:xfrm>
        </p:spPr>
        <p:txBody>
          <a:bodyPr>
            <a:noAutofit/>
          </a:bodyPr>
          <a:lstStyle/>
          <a:p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Конституциялық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норма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конституциялық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құқықтың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пәні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қатынастарды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реттеп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бекітетін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жүріс-тұрыс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ережесі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конституциялық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қатынасқа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қатысушылардың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жүріс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тұрысын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анықтайды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3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0101\вет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424936" cy="293833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Конституциялық-құқықтық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нормаларға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дәстүрлі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бөлініп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алынатын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сатылы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құрылым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2708920"/>
            <a:ext cx="3960440" cy="2219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Гипотеза;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Диспозиция;</a:t>
            </a:r>
            <a:endParaRPr lang="en-US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Санкция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56920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64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КОНСТИТУЦИЯЛЫҚ ҚҰҚЫҚ</vt:lpstr>
      <vt:lpstr> ҚР мемлекеттіқ және қоғамдық кұрылысының негіздерің құрайтың қоғамдық катынастарды, мемлекет пен жеке адамның қарым қатынасың, қағидаларың, сайлау жұйесінің негіздерің мемлекеттіқ билікті іске асыру тетіқтерің реттейтің және белгілейтің құқықтық нормалардың жиынтығы. </vt:lpstr>
      <vt:lpstr>Презентация PowerPoint</vt:lpstr>
      <vt:lpstr>  1) міндеттеу әдісі (18, 38 баптар)  2) тыйым салу әдісі (17-2; 15-2) 3) рұқсат ету әдісі  (19, 26 б) 4) тану әдісі қолданылады (12 б)</vt:lpstr>
      <vt:lpstr>  •  Қоғамдық татулық пен саяси тұрақтылық; •  Бүқіл халықтың игілігін көздейтын экономикалық даму; •  Қазақстандық патриотизм •  Мемлекет өмірінің аса маңызды мәселелерін демократиялық әдістермен оның ішінде республикалық референдумда немесе Парламентте дауыс беру арқылы шешу </vt:lpstr>
      <vt:lpstr>Конституциялық құқықтық норма – бұл конституциялық құқықтың пәні болып табылатын қатынастарды реттеп, бекітетін жүріс-тұрыс ережесі. Ол конституциялық құқықтық қатынасқа қатысушылардың жүріс- тұрысын анықтайды. </vt:lpstr>
      <vt:lpstr>Конституциялық-құқықтық нормаларға тән немесе дәстүрлі түрде бөлініп алынатын үш сатылы құрылым: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КОНСТИТУЦИЯЛЫҚ ҚҰҚЫҚ</dc:title>
  <dc:creator>User</dc:creator>
  <cp:lastModifiedBy>User</cp:lastModifiedBy>
  <cp:revision>6</cp:revision>
  <dcterms:created xsi:type="dcterms:W3CDTF">2014-12-10T16:17:01Z</dcterms:created>
  <dcterms:modified xsi:type="dcterms:W3CDTF">2014-12-10T17:25:44Z</dcterms:modified>
</cp:coreProperties>
</file>